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ela Gothic One" panose="020B0604020202020204" charset="-128"/>
      <p:regular r:id="rId13"/>
    </p:embeddedFont>
    <p:embeddedFont>
      <p:font typeface="DM Sans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F18B7B-896C-409C-B9BF-5A77ABFEF690}" v="1" dt="2024-10-15T01:55:27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na ." userId="b213c34a54ab2822" providerId="LiveId" clId="{22F18B7B-896C-409C-B9BF-5A77ABFEF690}"/>
    <pc:docChg chg="modSld">
      <pc:chgData name="aina ." userId="b213c34a54ab2822" providerId="LiveId" clId="{22F18B7B-896C-409C-B9BF-5A77ABFEF690}" dt="2024-10-15T01:56:59.591" v="41" actId="1076"/>
      <pc:docMkLst>
        <pc:docMk/>
      </pc:docMkLst>
      <pc:sldChg chg="addSp modSp mod">
        <pc:chgData name="aina ." userId="b213c34a54ab2822" providerId="LiveId" clId="{22F18B7B-896C-409C-B9BF-5A77ABFEF690}" dt="2024-10-15T01:56:59.591" v="41" actId="1076"/>
        <pc:sldMkLst>
          <pc:docMk/>
          <pc:sldMk cId="0" sldId="256"/>
        </pc:sldMkLst>
        <pc:spChg chg="add mod">
          <ac:chgData name="aina ." userId="b213c34a54ab2822" providerId="LiveId" clId="{22F18B7B-896C-409C-B9BF-5A77ABFEF690}" dt="2024-10-15T01:56:59.591" v="41" actId="1076"/>
          <ac:spMkLst>
            <pc:docMk/>
            <pc:sldMk cId="0" sldId="256"/>
            <ac:spMk id="6" creationId="{D549EA48-0428-D159-2457-F4B4EAA5D1A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915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48639"/>
            <a:ext cx="7627382" cy="19671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Dynamic Route Rationalization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44709" y="4740712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route rationalization is a strategic approach to optimizing transportation logistics in real-time, leveraging data-driven insights to adapt to changing conditions and improve operational efficiency.</a:t>
            </a:r>
            <a:endParaRPr lang="en-US" sz="1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2CAC2F-B913-CB49-A5A8-BD5EAB440230}"/>
              </a:ext>
            </a:extLst>
          </p:cNvPr>
          <p:cNvSpPr txBox="1"/>
          <p:nvPr/>
        </p:nvSpPr>
        <p:spPr>
          <a:xfrm>
            <a:off x="12879658" y="7799607"/>
            <a:ext cx="1639229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49EA48-0428-D159-2457-F4B4EAA5D1AA}"/>
              </a:ext>
            </a:extLst>
          </p:cNvPr>
          <p:cNvSpPr txBox="1"/>
          <p:nvPr/>
        </p:nvSpPr>
        <p:spPr>
          <a:xfrm>
            <a:off x="6244709" y="6700549"/>
            <a:ext cx="1683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</a:rPr>
              <a:t>-By </a:t>
            </a:r>
            <a:r>
              <a:rPr lang="en-IN" sz="2000" dirty="0" err="1">
                <a:solidFill>
                  <a:schemeClr val="bg1"/>
                </a:solidFill>
              </a:rPr>
              <a:t>Hackelites</a:t>
            </a:r>
            <a:endParaRPr lang="en-I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34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709" y="3128010"/>
            <a:ext cx="9852422" cy="674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 and Key Takeaways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17709" y="4340781"/>
            <a:ext cx="461367" cy="46136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53202" y="4409480"/>
            <a:ext cx="190381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384102" y="4340781"/>
            <a:ext cx="2698313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Adaptability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384102" y="4800957"/>
            <a:ext cx="5828586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route rationalization enables organizations to respond to changing conditions and optimize transportation in real-time.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7713" y="4340781"/>
            <a:ext cx="461367" cy="46136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13201" y="4409480"/>
            <a:ext cx="270391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084106" y="4340781"/>
            <a:ext cx="4447699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Efficiency and Cost Savings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8084106" y="4800957"/>
            <a:ext cx="582858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Implementing this approach can lead to reduced travel times, fuel consumption, and overall operational costs.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17709" y="6220658"/>
            <a:ext cx="461367" cy="46136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05696" y="6289358"/>
            <a:ext cx="285274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384102" y="6220658"/>
            <a:ext cx="5220295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Enhancing Customer Experience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384102" y="6680835"/>
            <a:ext cx="582858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Improved delivery reliability and responsiveness can significantly enhance customer satisfaction and loyalty.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7713" y="6220658"/>
            <a:ext cx="461367" cy="461367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498794" y="6289358"/>
            <a:ext cx="299204" cy="323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084106" y="6220658"/>
            <a:ext cx="3789402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Competitive Advantage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8084106" y="6680835"/>
            <a:ext cx="5828586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route rationalization can provide a strategic advantage by improving operational efficiency and service quality.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C2264E-F195-92A6-B628-DD2E25F92C81}"/>
              </a:ext>
            </a:extLst>
          </p:cNvPr>
          <p:cNvSpPr txBox="1"/>
          <p:nvPr/>
        </p:nvSpPr>
        <p:spPr>
          <a:xfrm>
            <a:off x="12868506" y="7787879"/>
            <a:ext cx="1761893" cy="39029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26889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Challenges of Traditional Route Planning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53365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87822" y="3606284"/>
            <a:ext cx="20109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53365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Inflexibility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019788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Static route planning cannot adapt to unpredictable factors like traffic, weather, or road closures.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3533656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67593" y="3606284"/>
            <a:ext cx="285631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3533656"/>
            <a:ext cx="3001447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Suboptimal Efficiency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376023"/>
            <a:ext cx="300144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Traditional methods often lead to longer travel times, higher fuel consumption, and increased operational costs.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6223159"/>
            <a:ext cx="487442" cy="487442"/>
          </a:xfrm>
          <a:prstGeom prst="roundRect">
            <a:avLst>
              <a:gd name="adj" fmla="val 18669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37697" y="6295787"/>
            <a:ext cx="30134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6223159"/>
            <a:ext cx="286321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Limited Visibility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709291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Lack of real-time data integration makes it difficult to make informed decisions and respond to changes in a timely manner.</a:t>
            </a:r>
            <a:endParaRPr lang="en-US" sz="17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EBE77F-C0D8-A380-BE2D-6005C7D95E04}"/>
              </a:ext>
            </a:extLst>
          </p:cNvPr>
          <p:cNvSpPr txBox="1"/>
          <p:nvPr/>
        </p:nvSpPr>
        <p:spPr>
          <a:xfrm>
            <a:off x="12868506" y="7805738"/>
            <a:ext cx="176189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9373" y="877133"/>
            <a:ext cx="7745254" cy="1314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Introduction to Dynamic Route Rationalization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987623" y="2491502"/>
            <a:ext cx="22860" cy="4860846"/>
          </a:xfrm>
          <a:prstGeom prst="roundRect">
            <a:avLst>
              <a:gd name="adj" fmla="val 367133"/>
            </a:avLst>
          </a:prstGeom>
          <a:solidFill>
            <a:srgbClr val="8D2424"/>
          </a:solidFill>
          <a:ln/>
        </p:spPr>
      </p:sp>
      <p:sp>
        <p:nvSpPr>
          <p:cNvPr id="5" name="Shape 2"/>
          <p:cNvSpPr/>
          <p:nvPr/>
        </p:nvSpPr>
        <p:spPr>
          <a:xfrm>
            <a:off x="1200983" y="2929652"/>
            <a:ext cx="699373" cy="22860"/>
          </a:xfrm>
          <a:prstGeom prst="roundRect">
            <a:avLst>
              <a:gd name="adj" fmla="val 367133"/>
            </a:avLst>
          </a:prstGeom>
          <a:solidFill>
            <a:srgbClr val="8D2424"/>
          </a:solidFill>
          <a:ln/>
        </p:spPr>
      </p:sp>
      <p:sp>
        <p:nvSpPr>
          <p:cNvPr id="6" name="Shape 3"/>
          <p:cNvSpPr/>
          <p:nvPr/>
        </p:nvSpPr>
        <p:spPr>
          <a:xfrm>
            <a:off x="774263" y="2716292"/>
            <a:ext cx="449580" cy="449580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06304" y="2783324"/>
            <a:ext cx="185499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098000" y="2691289"/>
            <a:ext cx="2629257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Real-Time Data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098000" y="3139678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Continuously collect and analyze data from various sources to monitor changing conditions.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00983" y="4616529"/>
            <a:ext cx="699373" cy="22860"/>
          </a:xfrm>
          <a:prstGeom prst="roundRect">
            <a:avLst>
              <a:gd name="adj" fmla="val 367133"/>
            </a:avLst>
          </a:prstGeom>
          <a:solidFill>
            <a:srgbClr val="8D2424"/>
          </a:solidFill>
          <a:ln/>
        </p:spPr>
      </p:sp>
      <p:sp>
        <p:nvSpPr>
          <p:cNvPr id="11" name="Shape 8"/>
          <p:cNvSpPr/>
          <p:nvPr/>
        </p:nvSpPr>
        <p:spPr>
          <a:xfrm>
            <a:off x="774263" y="4403169"/>
            <a:ext cx="449580" cy="449580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67370" y="4470202"/>
            <a:ext cx="263366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098000" y="4378166"/>
            <a:ext cx="3922633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Algorithmic Optimization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098000" y="4826556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Utilize advanced algorithms to identify the most efficient routes based on the available data.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200983" y="6303407"/>
            <a:ext cx="699373" cy="22860"/>
          </a:xfrm>
          <a:prstGeom prst="roundRect">
            <a:avLst>
              <a:gd name="adj" fmla="val 367133"/>
            </a:avLst>
          </a:prstGeom>
          <a:solidFill>
            <a:srgbClr val="8D2424"/>
          </a:solidFill>
          <a:ln/>
        </p:spPr>
      </p:sp>
      <p:sp>
        <p:nvSpPr>
          <p:cNvPr id="16" name="Shape 13"/>
          <p:cNvSpPr/>
          <p:nvPr/>
        </p:nvSpPr>
        <p:spPr>
          <a:xfrm>
            <a:off x="774263" y="6090047"/>
            <a:ext cx="449580" cy="449580"/>
          </a:xfrm>
          <a:prstGeom prst="roundRect">
            <a:avLst>
              <a:gd name="adj" fmla="val 1866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60108" y="6157079"/>
            <a:ext cx="277892" cy="315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098000" y="6065044"/>
            <a:ext cx="3569018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Automated Adaptation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098000" y="6513433"/>
            <a:ext cx="6346627" cy="639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Dynamically update and reroute vehicles to respond to evolving circumstances.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93440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Real-Time Data Integration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310038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Traffic Monitoring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Aggregate data from GPS, traffic sensors, and crowd-sourced information to track vehicle movement and congestion levels.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93822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Weather Updates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Integrate meteorological data to anticipate and respond to weather-related disruptions, such as storms or road closures.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Event Tracking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Monitor real-time information about construction, accidents, and other events that can impact transportation routes.</a:t>
            </a:r>
            <a:endParaRPr lang="en-US" sz="1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BBF992-2930-88D3-411C-9ADAFA937295}"/>
              </a:ext>
            </a:extLst>
          </p:cNvPr>
          <p:cNvSpPr txBox="1"/>
          <p:nvPr/>
        </p:nvSpPr>
        <p:spPr>
          <a:xfrm>
            <a:off x="12871141" y="7738947"/>
            <a:ext cx="1628078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493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759" y="3233023"/>
            <a:ext cx="10362486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Optimizing for Variable Factors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741759" y="4248150"/>
            <a:ext cx="6467475" cy="1592937"/>
          </a:xfrm>
          <a:prstGeom prst="roundRect">
            <a:avLst>
              <a:gd name="adj" fmla="val 558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1311" y="4467701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Time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961311" y="4943356"/>
            <a:ext cx="602837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Minimize travel time and avoid delays to improve customer experience and operational efficiency.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1166" y="4248150"/>
            <a:ext cx="6467475" cy="1592937"/>
          </a:xfrm>
          <a:prstGeom prst="roundRect">
            <a:avLst>
              <a:gd name="adj" fmla="val 558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0717" y="4467701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Cost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640717" y="4943356"/>
            <a:ext cx="602837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 fuel consumption, maintenance costs, and other expenses through more efficient route planning.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1759" y="6053018"/>
            <a:ext cx="6467475" cy="1592937"/>
          </a:xfrm>
          <a:prstGeom prst="roundRect">
            <a:avLst>
              <a:gd name="adj" fmla="val 558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1311" y="6272570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Sustainability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961311" y="6748224"/>
            <a:ext cx="602837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Consider environmental factors like emissions and carbon footprint to promote eco-friendly transportation solutions.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1166" y="6053018"/>
            <a:ext cx="6467475" cy="1592937"/>
          </a:xfrm>
          <a:prstGeom prst="roundRect">
            <a:avLst>
              <a:gd name="adj" fmla="val 5588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0717" y="6272570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Safety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640717" y="6748224"/>
            <a:ext cx="6028373" cy="678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Prioritize routes that minimize risks and hazards, ensuring the well-being of drivers and customers.</a:t>
            </a:r>
            <a:endParaRPr lang="en-US" sz="16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159A76-6DC5-0F83-FC80-3520A8ECB864}"/>
              </a:ext>
            </a:extLst>
          </p:cNvPr>
          <p:cNvSpPr txBox="1"/>
          <p:nvPr/>
        </p:nvSpPr>
        <p:spPr>
          <a:xfrm>
            <a:off x="12890810" y="7800405"/>
            <a:ext cx="165038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6835" y="489109"/>
            <a:ext cx="7903131" cy="1166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Leveraging AI and Machine Learning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835" y="1921073"/>
            <a:ext cx="443151" cy="4431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06835" y="2541389"/>
            <a:ext cx="2811542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Predictive Analytics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06835" y="2939177"/>
            <a:ext cx="790313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machine learning models to forecast traffic patterns, weather conditions, and other variables that impact transportation.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6835" y="4038124"/>
            <a:ext cx="443151" cy="4431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06835" y="4658439"/>
            <a:ext cx="2663190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Route Optimization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06835" y="5056227"/>
            <a:ext cx="790313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Employ advanced algorithms to continuously evaluate and select the most efficient routes in real-time.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6835" y="6155174"/>
            <a:ext cx="443151" cy="4431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06835" y="6775490"/>
            <a:ext cx="3945612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Automated Decision-Making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06835" y="7173278"/>
            <a:ext cx="7903131" cy="5672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Empower AI systems to autonomously reroute vehicles and make adjustments based on the latest data insights.</a:t>
            </a:r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BA9259-A6F1-E7F8-81D4-ECF2126E03B0}"/>
              </a:ext>
            </a:extLst>
          </p:cNvPr>
          <p:cNvSpPr txBox="1"/>
          <p:nvPr/>
        </p:nvSpPr>
        <p:spPr>
          <a:xfrm>
            <a:off x="12879658" y="7839306"/>
            <a:ext cx="1750741" cy="39029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808" y="586026"/>
            <a:ext cx="7652385" cy="14018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Customer Experience and Satisfaction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08" y="2307431"/>
            <a:ext cx="1065490" cy="17048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30862" y="2520434"/>
            <a:ext cx="2890837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On-Time Delivery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30862" y="2998589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Reliable and timely transportation ensures customer expectations are met, enhancing their overall experience.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808" y="4012287"/>
            <a:ext cx="1065490" cy="19271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30862" y="4225290"/>
            <a:ext cx="454973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Visibility and Transparency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30862" y="4703445"/>
            <a:ext cx="6267331" cy="1022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customers with real-time updates and tracking information to keep them informed throughout the delivery process.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808" y="5939433"/>
            <a:ext cx="1065490" cy="17048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30862" y="6152436"/>
            <a:ext cx="5086707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Flexibility and Responsiveness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30862" y="6630591"/>
            <a:ext cx="6267331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Quickly adapt to customer needs and preferences, offering alternative delivery options or rerouting as necessary.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601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777" y="3104317"/>
            <a:ext cx="12286178" cy="647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Operational Efficiency and Cost Savings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88777" y="4046815"/>
            <a:ext cx="13252847" cy="3538538"/>
          </a:xfrm>
          <a:prstGeom prst="roundRect">
            <a:avLst>
              <a:gd name="adj" fmla="val 233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96397" y="4054435"/>
            <a:ext cx="13237607" cy="8808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93207" y="4180046"/>
            <a:ext cx="6221373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Reduced Travel Time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5820" y="4180046"/>
            <a:ext cx="622137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Optimized routes and efficient rerouting can significantly decrease delivery times, improving overall productivity.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96397" y="4935260"/>
            <a:ext cx="13237607" cy="8808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93207" y="5060871"/>
            <a:ext cx="6221373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Fuel Consumption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5820" y="5060871"/>
            <a:ext cx="622137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Dynamic route planning helps minimize unnecessary mileage and idling time, leading to substantial fuel savings.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96397" y="5816084"/>
            <a:ext cx="13237607" cy="8808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93207" y="5941695"/>
            <a:ext cx="6221373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Maintenance Costs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15820" y="5941695"/>
            <a:ext cx="622137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Fewer miles driven and less wear-and-tear on vehicles can lower maintenance and repair expenses.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96397" y="6696908"/>
            <a:ext cx="13237607" cy="8808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93207" y="6822519"/>
            <a:ext cx="6221373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Labor Efficiency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515820" y="6822519"/>
            <a:ext cx="622137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Streamlined routes and reduced delivery times enable more efficient utilization of personnel and resources.</a:t>
            </a:r>
            <a:endParaRPr lang="en-US" sz="1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E7C2B07-86C9-F95F-306F-C7F0B8AF3AD5}"/>
              </a:ext>
            </a:extLst>
          </p:cNvPr>
          <p:cNvSpPr txBox="1"/>
          <p:nvPr/>
        </p:nvSpPr>
        <p:spPr>
          <a:xfrm>
            <a:off x="12745844" y="7732720"/>
            <a:ext cx="1795346" cy="44604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37065"/>
            <a:ext cx="1165455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Case Studies and Success Stories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Retail Giant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064079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leading e-commerce retailer achieved a 15% reduction in delivery times and a 12% decrease in fuel consumption through dynamic route optimization.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491270"/>
            <a:ext cx="313313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Logistics Provider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064079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major transportation and logistics company reported a 20% improvement in on-time deliveries and a 7% increase in operational efficiency.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Food Distributor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064079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food distribution company was able to cut costs by 8% and reduce its carbon footprint by 11% through the implementation of dynamic route rationalization.</a:t>
            </a:r>
            <a:endParaRPr lang="en-US" sz="1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245A1E-5A4A-B3E6-3693-5471EF62F2C1}"/>
              </a:ext>
            </a:extLst>
          </p:cNvPr>
          <p:cNvSpPr txBox="1"/>
          <p:nvPr/>
        </p:nvSpPr>
        <p:spPr>
          <a:xfrm>
            <a:off x="12835054" y="7716644"/>
            <a:ext cx="1717287" cy="4014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663</Words>
  <Application>Microsoft Office PowerPoint</Application>
  <PresentationFormat>Custom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Dela Gothic One</vt:lpstr>
      <vt:lpstr>DM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aina .</cp:lastModifiedBy>
  <cp:revision>2</cp:revision>
  <dcterms:created xsi:type="dcterms:W3CDTF">2024-10-15T01:46:38Z</dcterms:created>
  <dcterms:modified xsi:type="dcterms:W3CDTF">2024-10-15T01:57:03Z</dcterms:modified>
</cp:coreProperties>
</file>